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40D782F-CFE9-4A28-BB19-6980116E84B9}"/>
    <pc:docChg chg="custSel modSld">
      <pc:chgData name="Narelle Wheaton" userId="6e1b2b30-480e-4f91-806b-6735d5b9e446" providerId="ADAL" clId="{740D782F-CFE9-4A28-BB19-6980116E84B9}" dt="2023-08-10T03:18:13.825" v="18" actId="14100"/>
      <pc:docMkLst>
        <pc:docMk/>
      </pc:docMkLst>
      <pc:sldChg chg="modSp mod">
        <pc:chgData name="Narelle Wheaton" userId="6e1b2b30-480e-4f91-806b-6735d5b9e446" providerId="ADAL" clId="{740D782F-CFE9-4A28-BB19-6980116E84B9}" dt="2023-08-10T03:17:59.198" v="17" actId="1076"/>
        <pc:sldMkLst>
          <pc:docMk/>
          <pc:sldMk cId="3863432140" sldId="256"/>
        </pc:sldMkLst>
        <pc:spChg chg="mod">
          <ac:chgData name="Narelle Wheaton" userId="6e1b2b30-480e-4f91-806b-6735d5b9e446" providerId="ADAL" clId="{740D782F-CFE9-4A28-BB19-6980116E84B9}" dt="2023-08-10T03:17:59.198" v="17" actId="1076"/>
          <ac:spMkLst>
            <pc:docMk/>
            <pc:sldMk cId="3863432140" sldId="256"/>
            <ac:spMk id="3" creationId="{BB534619-B7C6-4950-AC25-386EB4A17B91}"/>
          </ac:spMkLst>
        </pc:spChg>
      </pc:sldChg>
      <pc:sldChg chg="modSp mod">
        <pc:chgData name="Narelle Wheaton" userId="6e1b2b30-480e-4f91-806b-6735d5b9e446" providerId="ADAL" clId="{740D782F-CFE9-4A28-BB19-6980116E84B9}" dt="2023-08-10T03:18:13.825" v="18" actId="14100"/>
        <pc:sldMkLst>
          <pc:docMk/>
          <pc:sldMk cId="1458024799" sldId="258"/>
        </pc:sldMkLst>
        <pc:spChg chg="mod">
          <ac:chgData name="Narelle Wheaton" userId="6e1b2b30-480e-4f91-806b-6735d5b9e446" providerId="ADAL" clId="{740D782F-CFE9-4A28-BB19-6980116E84B9}" dt="2023-08-10T03:18:13.825" v="18" actId="14100"/>
          <ac:spMkLst>
            <pc:docMk/>
            <pc:sldMk cId="1458024799" sldId="258"/>
            <ac:spMk id="3" creationId="{BB534619-B7C6-4950-AC25-386EB4A17B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81D74-EACC-497C-83A9-97646CF5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BEB197-400D-47A6-9A68-0964281507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5C8867-8B42-4408-8620-C5D2513DC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C3AB0-045A-47E8-9AD0-18604A229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049BF-8C12-4656-A6B9-636FF4473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363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E175F-91CF-4E7F-90F1-53A753153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A60F2-30A3-4CBE-8A0D-016C4A9537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8BBC9-DC87-4D23-A467-5587D311F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F340E-4798-49DB-8E35-91D37B763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32AB4-7608-4FA4-8B6B-78BA839DC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7793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A0564F-F747-438F-925E-A23CC901D8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689DB1-4153-42D2-9E31-88A561EDA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3226E-96B2-4D76-96B4-B94E09489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D5F18-D59D-4647-9A7C-553849A93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9869C-9B12-4896-AE4F-AF65E86D7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6777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72EB2-72CB-4300-B3B9-F4CFE39AD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81234-D648-43C1-8E92-A8DCA4D939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53FC7-FFC4-408C-8AD1-0AD838DA0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F481A-9E4C-4938-886B-F9A80CD65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0A836-EBF1-43B3-A351-9ECFE9C72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92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1E782-6153-4837-BC57-4C935D674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B1797-7A55-4F9A-BF77-E1F9FA045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48ED0-2DFA-47E5-91AB-4E0C97DBE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D5CE5-F290-400C-BF4A-82F6F6EC3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9BA81-D597-4274-848E-B786F03EE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5237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3185A-D680-4635-AD0A-FAA733FA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3E38F-EF3D-4A26-81F5-AADC8349B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BCA42-94D9-48B0-BEAE-AE491BB4CE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99612-4C93-4150-9EC9-85D1EF784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3C0A0-6167-4F58-BAB8-F28D20417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3DE817-6D5E-459E-BBC1-E14A27479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506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912E8-D163-4170-97FD-2E7AA871A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2B8F7-59D5-4DED-A954-57F6E7592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27B7A-D73E-4A84-8A54-AFF002D9A7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6CA750-C62F-4E85-B56D-8137149C47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23D11D-327A-4EAA-9E2B-9FFCAC3A7D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FCB4CA-1917-4774-AE99-7F1290032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B9D46E-E3A9-4695-ADAA-75E317001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BAEB25-EDFA-49C3-86F5-BF4373D50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470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EEECB-314D-4BB8-9C2C-9F31DE176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AF623D-33E9-4953-9514-EEE36C053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1CA624-F408-4493-B391-95C35A288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E08E99-98CD-4252-A9EE-4D045B917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5528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DBC268-A3D8-498D-888B-2A9D303B7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C504A6-F37E-4BE3-8FCB-8CEF5AAE6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82C67-70C7-4BAE-9E6C-6C148B3D3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9286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6D1F5-F628-4257-BEC1-269773989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C10517-654F-4B2C-9126-C1810542A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28AED6-B8E4-440B-8C00-778FC581D6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FDE61E-9874-4013-A27A-F2B73E7F1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7D64AD-744C-438B-9EF6-2DB8A2EE4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30A31-2BF1-4449-80A7-0A185A84C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079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DAB1F-0A10-4165-8A6E-46E6FBE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A6AC3F-E8A9-4DA6-A67C-8DEEF0DAD8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A947AF-0684-49BE-A691-08EC9443A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11FA43-19BF-4CC3-877E-5C5610E0B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92C72E-0BE3-4F2F-925E-33E966813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8EA73E-EE18-4424-A7D8-D7C0E34CE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103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2F24BA-70B9-4227-B4A3-327ABCF1C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3DD107-6D2F-4625-AE3B-401E684FB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13783-6A96-4B3E-972C-88F493059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85BEB-B36B-4145-A3DB-C3D0C049C9C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27C7E-425F-4551-964A-274D6191A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B32CB-4D65-44BF-B480-2E5F313B5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3E110-9316-45D0-AF91-798DF01061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8057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534619-B7C6-4950-AC25-386EB4A1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3197"/>
            <a:ext cx="9144000" cy="5771606"/>
          </a:xfrm>
        </p:spPr>
        <p:txBody>
          <a:bodyPr>
            <a:normAutofit lnSpcReduction="10000"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 is a hope that burns within my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gives me strength for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passing day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 glimpse of glory now revealed in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meager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part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Yet drives all doubt away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stand in Christ with sins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forgiv'n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Christ in me the hope of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heav'n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highest calling and my deepest joy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make His will my home</a:t>
            </a:r>
          </a:p>
        </p:txBody>
      </p:sp>
    </p:spTree>
    <p:extLst>
      <p:ext uri="{BB962C8B-B14F-4D97-AF65-F5344CB8AC3E}">
        <p14:creationId xmlns:p14="http://schemas.microsoft.com/office/powerpoint/2010/main" val="3863432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534619-B7C6-4950-AC25-386EB4A1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3400"/>
            <a:ext cx="9144000" cy="55435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 is a hope that lifts my weary head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 consolation strong against despair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when the world has plunged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its deepest pit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find the Saviour there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Through present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suff'rings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future's fear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 whispers courage in my 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I am safe in everlasting arms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they will lead me home</a:t>
            </a:r>
          </a:p>
        </p:txBody>
      </p:sp>
    </p:spTree>
    <p:extLst>
      <p:ext uri="{BB962C8B-B14F-4D97-AF65-F5344CB8AC3E}">
        <p14:creationId xmlns:p14="http://schemas.microsoft.com/office/powerpoint/2010/main" val="3811751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534619-B7C6-4950-AC25-386EB4A1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4425" y="533400"/>
            <a:ext cx="10172700" cy="535359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 is a hope that stands the test of time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lifts my eyes beyond the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beck'ning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grave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see the matchless beauty of a day divine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I behold His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suff'rings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cease and sorrows die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longing satisfied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Then joy unspeakable will flood my soul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I am truly home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7B708E-6827-462D-A9E0-C73AB10BC3C1}"/>
              </a:ext>
            </a:extLst>
          </p:cNvPr>
          <p:cNvSpPr/>
          <p:nvPr/>
        </p:nvSpPr>
        <p:spPr>
          <a:xfrm>
            <a:off x="266700" y="5572125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5109647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Mark Edwards | Stuart Townend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2007 Thankyou Music (Admin. by SHOUT! Music Publishing Australia)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458024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3EEAFB-609C-4B3D-AB81-2647FDF459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F89B434-5CA3-47FD-A8F4-F154EE36BB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41E663-C934-4AA3-97FB-2F050D393B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241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2022-03-01T06:37:34Z</dcterms:created>
  <dcterms:modified xsi:type="dcterms:W3CDTF">2023-08-10T03:18:14Z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